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71" r:id="rId4"/>
    <p:sldId id="872" r:id="rId5"/>
    <p:sldId id="873" r:id="rId6"/>
    <p:sldId id="874" r:id="rId7"/>
    <p:sldId id="875" r:id="rId8"/>
    <p:sldId id="876" r:id="rId9"/>
    <p:sldId id="877"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4</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14778"/>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介绍了甘肃最美护林员郝永全及其他护林员在艰苦环境中日常巡逻</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守护绿水青山的事迹。</a:t>
            </a:r>
            <a:endParaRPr lang="zh-CN" altLang="en-US" dirty="0"/>
          </a:p>
        </p:txBody>
      </p:sp>
      <p:pic>
        <p:nvPicPr>
          <p:cNvPr id="3" name="语篇导航-DA.eps" descr="id:2147486385;FounderCES"/>
          <p:cNvPicPr/>
          <p:nvPr/>
        </p:nvPicPr>
        <p:blipFill>
          <a:blip r:embed="rId1"/>
          <a:stretch>
            <a:fillRect/>
          </a:stretch>
        </p:blipFill>
        <p:spPr>
          <a:xfrm>
            <a:off x="577736" y="2600845"/>
            <a:ext cx="1917070" cy="468115"/>
          </a:xfrm>
          <a:prstGeom prst="rect">
            <a:avLst/>
          </a:prstGeom>
        </p:spPr>
      </p:pic>
      <p:pic>
        <p:nvPicPr>
          <p:cNvPr id="4" name="图片 3"/>
          <p:cNvPicPr>
            <a:picLocks noChangeAspect="1"/>
          </p:cNvPicPr>
          <p:nvPr/>
        </p:nvPicPr>
        <p:blipFill>
          <a:blip r:embed="rId2"/>
          <a:stretch>
            <a:fillRect/>
          </a:stretch>
        </p:blipFill>
        <p:spPr>
          <a:xfrm>
            <a:off x="729345" y="1268760"/>
            <a:ext cx="10731723" cy="116134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4523105"/>
          </a:xfrm>
        </p:spPr>
        <p:txBody>
          <a:bodyPr/>
          <a:lstStyle/>
          <a:p>
            <a:pPr indent="609600"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of his excellent performance, Hao Yongquan, 58, was chosen as Gansu’s most beautiful forest ranger</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护林员</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December, 2023.</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 has been a forest ranger for 37 years since he stopped serving in the army in 1987. He and his workmates at Guanyin Forest Farm are called the “forests eyes” and “green guardians”.</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“Daily work usually starts with patrolling. Every morning, we carry necessary equipment after having breakfast and then set off to forests with dry food and water bottles, patrolling until it gets dark,” Hao said.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410723" y="752347"/>
            <a:ext cx="3368967" cy="54129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Rangers have been living in the mountains and forests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getting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used to difficulties and loneliness. They always go out early and return at sunset during the whole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duty is to protect green mountains and clear waters.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forest ranger often has to walk more than 12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pair of shoes wears out in two to three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months,according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Yongquan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works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Liuping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Forest Management Office. It manages 10,511.6 hectares.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7254"/>
            <a:ext cx="11485848" cy="3903954"/>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of poor road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conditions,if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rangers go to the farthest villages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patrols,they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to walk 30 to 40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mountain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roads,climb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mountains,and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cross more than 10 rivers,”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“And each patrol takes three to four days.”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returns from his patrol every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writes down the results in the patrol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diary,recording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love for mountains and forests.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environment is improving day by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makes me feel my work is worth it,” he said.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Yongquan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chosen as Gansu’s most beautiful forest ranger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478582" y="1268576"/>
            <a:ext cx="1136812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In</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December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2023</a:t>
            </a:r>
            <a:r>
              <a:rPr lang="en-US" altLang="zh-CN" b="1" smtClean="0">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18526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“Hao Yongquan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58,was chosen as Gansu’s most beautiful forest ranger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护林员</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December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可知，郝永全于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月被选为甘肃省最美护林员。故填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December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70662" y="46075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and his workmates at Guanyin Forest Farm are called the </a:t>
            </a:r>
            <a:r>
              <a:rPr lang="en-US" altLang="zh-CN" b="1" dirty="0">
                <a:solidFill>
                  <a:srgbClr val="FF0000"/>
                </a:solidFill>
                <a:latin typeface="+mj-lt"/>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forests eyes’ and </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green guardians’</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可知，郝永全及其同事被称为</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森林之眼</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绿色卫士</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are called the “forests eyes” and “green guardians”</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488390" y="3987368"/>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are called the “forests eyes” and “green guardians”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370662" y="350100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are Hao Yongquan and his workmates called</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18526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根据第四段中的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always go out early and return at sunset during the whole year,and their duty is to protect green mountains and clear waters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可知，护林员的责任是守护青山绿水。故填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protect green mountains and clear waters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478582" y="1232480"/>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rPr>
              <a:t>To protect green mountains and clear waters</a:t>
            </a:r>
            <a:r>
              <a:rPr lang="en-US" altLang="zh-CN" b="1">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1200329"/>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duty of the forest rangers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70662" y="460756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根据倒数第三段中的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each patrol takes three to four days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可知，去最远的村庄巡逻需要</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至</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天。故填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takes three to four days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488390" y="3987368"/>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rPr>
              <a:t>It takes three to four days</a:t>
            </a:r>
            <a:r>
              <a:rPr lang="en-US" altLang="zh-CN" b="1">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370662" y="350100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days does the farthest village patrol take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235673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environment is improving day by day,and that makes me feel my work is worth 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可知，因为环境日益改善，所以郝永全认为自己的工作是值得的。故填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 the environment is improving day by day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478582" y="1736536"/>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rPr>
              <a:t>Because the environment is improving day by day</a:t>
            </a:r>
            <a:r>
              <a:rPr lang="en-US" altLang="zh-CN" b="1">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50176"/>
            <a:ext cx="11485848" cy="1200329"/>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Yongquan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feel his work is worth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4233120"/>
            <a:ext cx="11485848" cy="1130246"/>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本文介绍了甘肃最美护林员郝永全及其他护林员在艰苦环境中日常巡逻</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守护绿水青山的事迹。阅读短文可培养学生的语言表达能力和环保意识。</a:t>
            </a:r>
            <a:endParaRPr lang="zh-CN" altLang="en-US" dirty="0"/>
          </a:p>
        </p:txBody>
      </p:sp>
      <p:pic>
        <p:nvPicPr>
          <p:cNvPr id="6" name="素养考向.eps" descr="id:2147488638;FounderCES"/>
          <p:cNvPicPr/>
          <p:nvPr/>
        </p:nvPicPr>
        <p:blipFill>
          <a:blip r:embed="rId1"/>
          <a:stretch>
            <a:fillRect/>
          </a:stretch>
        </p:blipFill>
        <p:spPr>
          <a:xfrm>
            <a:off x="478582" y="4426801"/>
            <a:ext cx="1837690" cy="3594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ldLvl="0" animBg="1"/>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3305</Words>
  <Application>WPS 演示</Application>
  <PresentationFormat>自定义</PresentationFormat>
  <Paragraphs>55</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462</cp:revision>
  <dcterms:created xsi:type="dcterms:W3CDTF">2020-11-06T05:24:00Z</dcterms:created>
  <dcterms:modified xsi:type="dcterms:W3CDTF">2025-09-18T03:23:30Z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